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sldIdLst>
    <p:sldId id="259" r:id="rId2"/>
    <p:sldId id="260" r:id="rId3"/>
    <p:sldId id="264" r:id="rId4"/>
    <p:sldId id="281" r:id="rId5"/>
    <p:sldId id="282" r:id="rId6"/>
    <p:sldId id="256" r:id="rId7"/>
    <p:sldId id="274" r:id="rId8"/>
    <p:sldId id="278" r:id="rId9"/>
    <p:sldId id="283" r:id="rId10"/>
    <p:sldId id="284" r:id="rId11"/>
  </p:sldIdLst>
  <p:sldSz cx="12179300" cy="9134475" type="ledger"/>
  <p:notesSz cx="6858000" cy="9144000"/>
  <p:defaultTextStyle>
    <a:defPPr>
      <a:defRPr lang="en-US"/>
    </a:defPPr>
    <a:lvl1pPr marL="0" algn="l" defTabSz="390799" rtl="0" eaLnBrk="1" latinLnBrk="0" hangingPunct="1">
      <a:defRPr sz="769" kern="1200">
        <a:solidFill>
          <a:schemeClr val="tx1"/>
        </a:solidFill>
        <a:latin typeface="+mn-lt"/>
        <a:ea typeface="+mn-ea"/>
        <a:cs typeface="+mn-cs"/>
      </a:defRPr>
    </a:lvl1pPr>
    <a:lvl2pPr marL="195399" algn="l" defTabSz="390799" rtl="0" eaLnBrk="1" latinLnBrk="0" hangingPunct="1">
      <a:defRPr sz="769" kern="1200">
        <a:solidFill>
          <a:schemeClr val="tx1"/>
        </a:solidFill>
        <a:latin typeface="+mn-lt"/>
        <a:ea typeface="+mn-ea"/>
        <a:cs typeface="+mn-cs"/>
      </a:defRPr>
    </a:lvl2pPr>
    <a:lvl3pPr marL="390799" algn="l" defTabSz="390799" rtl="0" eaLnBrk="1" latinLnBrk="0" hangingPunct="1">
      <a:defRPr sz="769" kern="1200">
        <a:solidFill>
          <a:schemeClr val="tx1"/>
        </a:solidFill>
        <a:latin typeface="+mn-lt"/>
        <a:ea typeface="+mn-ea"/>
        <a:cs typeface="+mn-cs"/>
      </a:defRPr>
    </a:lvl3pPr>
    <a:lvl4pPr marL="586198" algn="l" defTabSz="390799" rtl="0" eaLnBrk="1" latinLnBrk="0" hangingPunct="1">
      <a:defRPr sz="769" kern="1200">
        <a:solidFill>
          <a:schemeClr val="tx1"/>
        </a:solidFill>
        <a:latin typeface="+mn-lt"/>
        <a:ea typeface="+mn-ea"/>
        <a:cs typeface="+mn-cs"/>
      </a:defRPr>
    </a:lvl4pPr>
    <a:lvl5pPr marL="781597" algn="l" defTabSz="390799" rtl="0" eaLnBrk="1" latinLnBrk="0" hangingPunct="1">
      <a:defRPr sz="769" kern="1200">
        <a:solidFill>
          <a:schemeClr val="tx1"/>
        </a:solidFill>
        <a:latin typeface="+mn-lt"/>
        <a:ea typeface="+mn-ea"/>
        <a:cs typeface="+mn-cs"/>
      </a:defRPr>
    </a:lvl5pPr>
    <a:lvl6pPr marL="976997" algn="l" defTabSz="390799" rtl="0" eaLnBrk="1" latinLnBrk="0" hangingPunct="1">
      <a:defRPr sz="769" kern="1200">
        <a:solidFill>
          <a:schemeClr val="tx1"/>
        </a:solidFill>
        <a:latin typeface="+mn-lt"/>
        <a:ea typeface="+mn-ea"/>
        <a:cs typeface="+mn-cs"/>
      </a:defRPr>
    </a:lvl6pPr>
    <a:lvl7pPr marL="1172396" algn="l" defTabSz="390799" rtl="0" eaLnBrk="1" latinLnBrk="0" hangingPunct="1">
      <a:defRPr sz="769" kern="1200">
        <a:solidFill>
          <a:schemeClr val="tx1"/>
        </a:solidFill>
        <a:latin typeface="+mn-lt"/>
        <a:ea typeface="+mn-ea"/>
        <a:cs typeface="+mn-cs"/>
      </a:defRPr>
    </a:lvl7pPr>
    <a:lvl8pPr marL="1367795" algn="l" defTabSz="390799" rtl="0" eaLnBrk="1" latinLnBrk="0" hangingPunct="1">
      <a:defRPr sz="769" kern="1200">
        <a:solidFill>
          <a:schemeClr val="tx1"/>
        </a:solidFill>
        <a:latin typeface="+mn-lt"/>
        <a:ea typeface="+mn-ea"/>
        <a:cs typeface="+mn-cs"/>
      </a:defRPr>
    </a:lvl8pPr>
    <a:lvl9pPr marL="1563194" algn="l" defTabSz="390799" rtl="0" eaLnBrk="1" latinLnBrk="0" hangingPunct="1">
      <a:defRPr sz="76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65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2413" y="1494925"/>
            <a:ext cx="9134475" cy="3180151"/>
          </a:xfrm>
        </p:spPr>
        <p:txBody>
          <a:bodyPr anchor="b"/>
          <a:lstStyle>
            <a:lvl1pPr algn="ctr">
              <a:defRPr sz="5994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2413" y="4797715"/>
            <a:ext cx="9134475" cy="2205383"/>
          </a:xfrm>
        </p:spPr>
        <p:txBody>
          <a:bodyPr/>
          <a:lstStyle>
            <a:lvl1pPr marL="0" indent="0" algn="ctr">
              <a:buNone/>
              <a:defRPr sz="2398"/>
            </a:lvl1pPr>
            <a:lvl2pPr marL="456743" indent="0" algn="ctr">
              <a:buNone/>
              <a:defRPr sz="1998"/>
            </a:lvl2pPr>
            <a:lvl3pPr marL="913486" indent="0" algn="ctr">
              <a:buNone/>
              <a:defRPr sz="1798"/>
            </a:lvl3pPr>
            <a:lvl4pPr marL="1370228" indent="0" algn="ctr">
              <a:buNone/>
              <a:defRPr sz="1598"/>
            </a:lvl4pPr>
            <a:lvl5pPr marL="1826971" indent="0" algn="ctr">
              <a:buNone/>
              <a:defRPr sz="1598"/>
            </a:lvl5pPr>
            <a:lvl6pPr marL="2283714" indent="0" algn="ctr">
              <a:buNone/>
              <a:defRPr sz="1598"/>
            </a:lvl6pPr>
            <a:lvl7pPr marL="2740457" indent="0" algn="ctr">
              <a:buNone/>
              <a:defRPr sz="1598"/>
            </a:lvl7pPr>
            <a:lvl8pPr marL="3197200" indent="0" algn="ctr">
              <a:buNone/>
              <a:defRPr sz="1598"/>
            </a:lvl8pPr>
            <a:lvl9pPr marL="3653942" indent="0" algn="ctr">
              <a:buNone/>
              <a:defRPr sz="1598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382F6-1036-42A5-BC58-7F5E9758FB64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51E4-480D-4188-8AEC-682DF9D8D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102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382F6-1036-42A5-BC58-7F5E9758FB64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51E4-480D-4188-8AEC-682DF9D8D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045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15811" y="486326"/>
            <a:ext cx="2626162" cy="774104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7327" y="486326"/>
            <a:ext cx="7726243" cy="774104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382F6-1036-42A5-BC58-7F5E9758FB64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51E4-480D-4188-8AEC-682DF9D8D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790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382F6-1036-42A5-BC58-7F5E9758FB64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51E4-480D-4188-8AEC-682DF9D8D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364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0984" y="2277277"/>
            <a:ext cx="10504646" cy="3799687"/>
          </a:xfrm>
        </p:spPr>
        <p:txBody>
          <a:bodyPr anchor="b"/>
          <a:lstStyle>
            <a:lvl1pPr>
              <a:defRPr sz="5994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0984" y="6112910"/>
            <a:ext cx="10504646" cy="1998166"/>
          </a:xfrm>
        </p:spPr>
        <p:txBody>
          <a:bodyPr/>
          <a:lstStyle>
            <a:lvl1pPr marL="0" indent="0">
              <a:buNone/>
              <a:defRPr sz="2398">
                <a:solidFill>
                  <a:schemeClr val="tx1">
                    <a:tint val="75000"/>
                  </a:schemeClr>
                </a:solidFill>
              </a:defRPr>
            </a:lvl1pPr>
            <a:lvl2pPr marL="456743" indent="0">
              <a:buNone/>
              <a:defRPr sz="1998">
                <a:solidFill>
                  <a:schemeClr val="tx1">
                    <a:tint val="75000"/>
                  </a:schemeClr>
                </a:solidFill>
              </a:defRPr>
            </a:lvl2pPr>
            <a:lvl3pPr marL="913486" indent="0">
              <a:buNone/>
              <a:defRPr sz="1798">
                <a:solidFill>
                  <a:schemeClr val="tx1">
                    <a:tint val="75000"/>
                  </a:schemeClr>
                </a:solidFill>
              </a:defRPr>
            </a:lvl3pPr>
            <a:lvl4pPr marL="1370228" indent="0">
              <a:buNone/>
              <a:defRPr sz="1598">
                <a:solidFill>
                  <a:schemeClr val="tx1">
                    <a:tint val="75000"/>
                  </a:schemeClr>
                </a:solidFill>
              </a:defRPr>
            </a:lvl4pPr>
            <a:lvl5pPr marL="1826971" indent="0">
              <a:buNone/>
              <a:defRPr sz="1598">
                <a:solidFill>
                  <a:schemeClr val="tx1">
                    <a:tint val="75000"/>
                  </a:schemeClr>
                </a:solidFill>
              </a:defRPr>
            </a:lvl5pPr>
            <a:lvl6pPr marL="2283714" indent="0">
              <a:buNone/>
              <a:defRPr sz="1598">
                <a:solidFill>
                  <a:schemeClr val="tx1">
                    <a:tint val="75000"/>
                  </a:schemeClr>
                </a:solidFill>
              </a:defRPr>
            </a:lvl6pPr>
            <a:lvl7pPr marL="2740457" indent="0">
              <a:buNone/>
              <a:defRPr sz="1598">
                <a:solidFill>
                  <a:schemeClr val="tx1">
                    <a:tint val="75000"/>
                  </a:schemeClr>
                </a:solidFill>
              </a:defRPr>
            </a:lvl7pPr>
            <a:lvl8pPr marL="3197200" indent="0">
              <a:buNone/>
              <a:defRPr sz="1598">
                <a:solidFill>
                  <a:schemeClr val="tx1">
                    <a:tint val="75000"/>
                  </a:schemeClr>
                </a:solidFill>
              </a:defRPr>
            </a:lvl8pPr>
            <a:lvl9pPr marL="3653942" indent="0">
              <a:buNone/>
              <a:defRPr sz="159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382F6-1036-42A5-BC58-7F5E9758FB64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51E4-480D-4188-8AEC-682DF9D8D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508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7327" y="2431631"/>
            <a:ext cx="5176203" cy="57957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65770" y="2431631"/>
            <a:ext cx="5176203" cy="57957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382F6-1036-42A5-BC58-7F5E9758FB64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51E4-480D-4188-8AEC-682DF9D8D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710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913" y="486327"/>
            <a:ext cx="10504646" cy="176557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914" y="2239216"/>
            <a:ext cx="5152414" cy="1097405"/>
          </a:xfrm>
        </p:spPr>
        <p:txBody>
          <a:bodyPr anchor="b"/>
          <a:lstStyle>
            <a:lvl1pPr marL="0" indent="0">
              <a:buNone/>
              <a:defRPr sz="2398" b="1"/>
            </a:lvl1pPr>
            <a:lvl2pPr marL="456743" indent="0">
              <a:buNone/>
              <a:defRPr sz="1998" b="1"/>
            </a:lvl2pPr>
            <a:lvl3pPr marL="913486" indent="0">
              <a:buNone/>
              <a:defRPr sz="1798" b="1"/>
            </a:lvl3pPr>
            <a:lvl4pPr marL="1370228" indent="0">
              <a:buNone/>
              <a:defRPr sz="1598" b="1"/>
            </a:lvl4pPr>
            <a:lvl5pPr marL="1826971" indent="0">
              <a:buNone/>
              <a:defRPr sz="1598" b="1"/>
            </a:lvl5pPr>
            <a:lvl6pPr marL="2283714" indent="0">
              <a:buNone/>
              <a:defRPr sz="1598" b="1"/>
            </a:lvl6pPr>
            <a:lvl7pPr marL="2740457" indent="0">
              <a:buNone/>
              <a:defRPr sz="1598" b="1"/>
            </a:lvl7pPr>
            <a:lvl8pPr marL="3197200" indent="0">
              <a:buNone/>
              <a:defRPr sz="1598" b="1"/>
            </a:lvl8pPr>
            <a:lvl9pPr marL="3653942" indent="0">
              <a:buNone/>
              <a:defRPr sz="1598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914" y="3336620"/>
            <a:ext cx="5152414" cy="490766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5771" y="2239216"/>
            <a:ext cx="5177789" cy="1097405"/>
          </a:xfrm>
        </p:spPr>
        <p:txBody>
          <a:bodyPr anchor="b"/>
          <a:lstStyle>
            <a:lvl1pPr marL="0" indent="0">
              <a:buNone/>
              <a:defRPr sz="2398" b="1"/>
            </a:lvl1pPr>
            <a:lvl2pPr marL="456743" indent="0">
              <a:buNone/>
              <a:defRPr sz="1998" b="1"/>
            </a:lvl2pPr>
            <a:lvl3pPr marL="913486" indent="0">
              <a:buNone/>
              <a:defRPr sz="1798" b="1"/>
            </a:lvl3pPr>
            <a:lvl4pPr marL="1370228" indent="0">
              <a:buNone/>
              <a:defRPr sz="1598" b="1"/>
            </a:lvl4pPr>
            <a:lvl5pPr marL="1826971" indent="0">
              <a:buNone/>
              <a:defRPr sz="1598" b="1"/>
            </a:lvl5pPr>
            <a:lvl6pPr marL="2283714" indent="0">
              <a:buNone/>
              <a:defRPr sz="1598" b="1"/>
            </a:lvl6pPr>
            <a:lvl7pPr marL="2740457" indent="0">
              <a:buNone/>
              <a:defRPr sz="1598" b="1"/>
            </a:lvl7pPr>
            <a:lvl8pPr marL="3197200" indent="0">
              <a:buNone/>
              <a:defRPr sz="1598" b="1"/>
            </a:lvl8pPr>
            <a:lvl9pPr marL="3653942" indent="0">
              <a:buNone/>
              <a:defRPr sz="1598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5771" y="3336620"/>
            <a:ext cx="5177789" cy="490766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382F6-1036-42A5-BC58-7F5E9758FB64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51E4-480D-4188-8AEC-682DF9D8D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656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382F6-1036-42A5-BC58-7F5E9758FB64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51E4-480D-4188-8AEC-682DF9D8D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957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382F6-1036-42A5-BC58-7F5E9758FB64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51E4-480D-4188-8AEC-682DF9D8D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263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914" y="608965"/>
            <a:ext cx="3928141" cy="2131378"/>
          </a:xfrm>
        </p:spPr>
        <p:txBody>
          <a:bodyPr anchor="b"/>
          <a:lstStyle>
            <a:lvl1pPr>
              <a:defRPr sz="3197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77789" y="1315196"/>
            <a:ext cx="6165771" cy="6491398"/>
          </a:xfrm>
        </p:spPr>
        <p:txBody>
          <a:bodyPr/>
          <a:lstStyle>
            <a:lvl1pPr>
              <a:defRPr sz="3197"/>
            </a:lvl1pPr>
            <a:lvl2pPr>
              <a:defRPr sz="2797"/>
            </a:lvl2pPr>
            <a:lvl3pPr>
              <a:defRPr sz="2398"/>
            </a:lvl3pPr>
            <a:lvl4pPr>
              <a:defRPr sz="1998"/>
            </a:lvl4pPr>
            <a:lvl5pPr>
              <a:defRPr sz="1998"/>
            </a:lvl5pPr>
            <a:lvl6pPr>
              <a:defRPr sz="1998"/>
            </a:lvl6pPr>
            <a:lvl7pPr>
              <a:defRPr sz="1998"/>
            </a:lvl7pPr>
            <a:lvl8pPr>
              <a:defRPr sz="1998"/>
            </a:lvl8pPr>
            <a:lvl9pPr>
              <a:defRPr sz="1998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914" y="2740343"/>
            <a:ext cx="3928141" cy="5076823"/>
          </a:xfrm>
        </p:spPr>
        <p:txBody>
          <a:bodyPr/>
          <a:lstStyle>
            <a:lvl1pPr marL="0" indent="0">
              <a:buNone/>
              <a:defRPr sz="1598"/>
            </a:lvl1pPr>
            <a:lvl2pPr marL="456743" indent="0">
              <a:buNone/>
              <a:defRPr sz="1399"/>
            </a:lvl2pPr>
            <a:lvl3pPr marL="913486" indent="0">
              <a:buNone/>
              <a:defRPr sz="1199"/>
            </a:lvl3pPr>
            <a:lvl4pPr marL="1370228" indent="0">
              <a:buNone/>
              <a:defRPr sz="999"/>
            </a:lvl4pPr>
            <a:lvl5pPr marL="1826971" indent="0">
              <a:buNone/>
              <a:defRPr sz="999"/>
            </a:lvl5pPr>
            <a:lvl6pPr marL="2283714" indent="0">
              <a:buNone/>
              <a:defRPr sz="999"/>
            </a:lvl6pPr>
            <a:lvl7pPr marL="2740457" indent="0">
              <a:buNone/>
              <a:defRPr sz="999"/>
            </a:lvl7pPr>
            <a:lvl8pPr marL="3197200" indent="0">
              <a:buNone/>
              <a:defRPr sz="999"/>
            </a:lvl8pPr>
            <a:lvl9pPr marL="3653942" indent="0">
              <a:buNone/>
              <a:defRPr sz="999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382F6-1036-42A5-BC58-7F5E9758FB64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51E4-480D-4188-8AEC-682DF9D8D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768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914" y="608965"/>
            <a:ext cx="3928141" cy="2131378"/>
          </a:xfrm>
        </p:spPr>
        <p:txBody>
          <a:bodyPr anchor="b"/>
          <a:lstStyle>
            <a:lvl1pPr>
              <a:defRPr sz="3197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77789" y="1315196"/>
            <a:ext cx="6165771" cy="6491398"/>
          </a:xfrm>
        </p:spPr>
        <p:txBody>
          <a:bodyPr/>
          <a:lstStyle>
            <a:lvl1pPr marL="0" indent="0">
              <a:buNone/>
              <a:defRPr sz="3197"/>
            </a:lvl1pPr>
            <a:lvl2pPr marL="456743" indent="0">
              <a:buNone/>
              <a:defRPr sz="2797"/>
            </a:lvl2pPr>
            <a:lvl3pPr marL="913486" indent="0">
              <a:buNone/>
              <a:defRPr sz="2398"/>
            </a:lvl3pPr>
            <a:lvl4pPr marL="1370228" indent="0">
              <a:buNone/>
              <a:defRPr sz="1998"/>
            </a:lvl4pPr>
            <a:lvl5pPr marL="1826971" indent="0">
              <a:buNone/>
              <a:defRPr sz="1998"/>
            </a:lvl5pPr>
            <a:lvl6pPr marL="2283714" indent="0">
              <a:buNone/>
              <a:defRPr sz="1998"/>
            </a:lvl6pPr>
            <a:lvl7pPr marL="2740457" indent="0">
              <a:buNone/>
              <a:defRPr sz="1998"/>
            </a:lvl7pPr>
            <a:lvl8pPr marL="3197200" indent="0">
              <a:buNone/>
              <a:defRPr sz="1998"/>
            </a:lvl8pPr>
            <a:lvl9pPr marL="3653942" indent="0">
              <a:buNone/>
              <a:defRPr sz="1998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914" y="2740343"/>
            <a:ext cx="3928141" cy="5076823"/>
          </a:xfrm>
        </p:spPr>
        <p:txBody>
          <a:bodyPr/>
          <a:lstStyle>
            <a:lvl1pPr marL="0" indent="0">
              <a:buNone/>
              <a:defRPr sz="1598"/>
            </a:lvl1pPr>
            <a:lvl2pPr marL="456743" indent="0">
              <a:buNone/>
              <a:defRPr sz="1399"/>
            </a:lvl2pPr>
            <a:lvl3pPr marL="913486" indent="0">
              <a:buNone/>
              <a:defRPr sz="1199"/>
            </a:lvl3pPr>
            <a:lvl4pPr marL="1370228" indent="0">
              <a:buNone/>
              <a:defRPr sz="999"/>
            </a:lvl4pPr>
            <a:lvl5pPr marL="1826971" indent="0">
              <a:buNone/>
              <a:defRPr sz="999"/>
            </a:lvl5pPr>
            <a:lvl6pPr marL="2283714" indent="0">
              <a:buNone/>
              <a:defRPr sz="999"/>
            </a:lvl6pPr>
            <a:lvl7pPr marL="2740457" indent="0">
              <a:buNone/>
              <a:defRPr sz="999"/>
            </a:lvl7pPr>
            <a:lvl8pPr marL="3197200" indent="0">
              <a:buNone/>
              <a:defRPr sz="999"/>
            </a:lvl8pPr>
            <a:lvl9pPr marL="3653942" indent="0">
              <a:buNone/>
              <a:defRPr sz="999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382F6-1036-42A5-BC58-7F5E9758FB64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651E4-480D-4188-8AEC-682DF9D8D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509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7327" y="486327"/>
            <a:ext cx="10504646" cy="17655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7327" y="2431631"/>
            <a:ext cx="10504646" cy="57957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7327" y="8466306"/>
            <a:ext cx="2740343" cy="4863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2382F6-1036-42A5-BC58-7F5E9758FB64}" type="datetimeFigureOut">
              <a:rPr lang="en-US" smtClean="0"/>
              <a:t>11/17/2016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4393" y="8466306"/>
            <a:ext cx="4110514" cy="4863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1630" y="8466306"/>
            <a:ext cx="2740343" cy="4863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651E4-480D-4188-8AEC-682DF9D8D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981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</p:sldLayoutIdLst>
  <p:txStyles>
    <p:titleStyle>
      <a:lvl1pPr algn="l" defTabSz="913486" rtl="0" eaLnBrk="1" latinLnBrk="0" hangingPunct="1">
        <a:lnSpc>
          <a:spcPct val="90000"/>
        </a:lnSpc>
        <a:spcBef>
          <a:spcPct val="0"/>
        </a:spcBef>
        <a:buNone/>
        <a:defRPr sz="439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371" indent="-228371" algn="l" defTabSz="913486" rtl="0" eaLnBrk="1" latinLnBrk="0" hangingPunct="1">
        <a:lnSpc>
          <a:spcPct val="90000"/>
        </a:lnSpc>
        <a:spcBef>
          <a:spcPts val="999"/>
        </a:spcBef>
        <a:buFont typeface="Arial" panose="020B0604020202020204" pitchFamily="34" charset="0"/>
        <a:buChar char="•"/>
        <a:defRPr sz="2797" kern="1200">
          <a:solidFill>
            <a:schemeClr val="tx1"/>
          </a:solidFill>
          <a:latin typeface="+mn-lt"/>
          <a:ea typeface="+mn-ea"/>
          <a:cs typeface="+mn-cs"/>
        </a:defRPr>
      </a:lvl1pPr>
      <a:lvl2pPr marL="685114" indent="-228371" algn="l" defTabSz="91348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398" kern="1200">
          <a:solidFill>
            <a:schemeClr val="tx1"/>
          </a:solidFill>
          <a:latin typeface="+mn-lt"/>
          <a:ea typeface="+mn-ea"/>
          <a:cs typeface="+mn-cs"/>
        </a:defRPr>
      </a:lvl2pPr>
      <a:lvl3pPr marL="1141857" indent="-228371" algn="l" defTabSz="91348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98" kern="1200">
          <a:solidFill>
            <a:schemeClr val="tx1"/>
          </a:solidFill>
          <a:latin typeface="+mn-lt"/>
          <a:ea typeface="+mn-ea"/>
          <a:cs typeface="+mn-cs"/>
        </a:defRPr>
      </a:lvl3pPr>
      <a:lvl4pPr marL="1598600" indent="-228371" algn="l" defTabSz="91348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8" kern="1200">
          <a:solidFill>
            <a:schemeClr val="tx1"/>
          </a:solidFill>
          <a:latin typeface="+mn-lt"/>
          <a:ea typeface="+mn-ea"/>
          <a:cs typeface="+mn-cs"/>
        </a:defRPr>
      </a:lvl4pPr>
      <a:lvl5pPr marL="2055343" indent="-228371" algn="l" defTabSz="91348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8" kern="1200">
          <a:solidFill>
            <a:schemeClr val="tx1"/>
          </a:solidFill>
          <a:latin typeface="+mn-lt"/>
          <a:ea typeface="+mn-ea"/>
          <a:cs typeface="+mn-cs"/>
        </a:defRPr>
      </a:lvl5pPr>
      <a:lvl6pPr marL="2512085" indent="-228371" algn="l" defTabSz="91348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8" kern="1200">
          <a:solidFill>
            <a:schemeClr val="tx1"/>
          </a:solidFill>
          <a:latin typeface="+mn-lt"/>
          <a:ea typeface="+mn-ea"/>
          <a:cs typeface="+mn-cs"/>
        </a:defRPr>
      </a:lvl6pPr>
      <a:lvl7pPr marL="2968828" indent="-228371" algn="l" defTabSz="91348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8" kern="1200">
          <a:solidFill>
            <a:schemeClr val="tx1"/>
          </a:solidFill>
          <a:latin typeface="+mn-lt"/>
          <a:ea typeface="+mn-ea"/>
          <a:cs typeface="+mn-cs"/>
        </a:defRPr>
      </a:lvl7pPr>
      <a:lvl8pPr marL="3425571" indent="-228371" algn="l" defTabSz="91348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8" kern="1200">
          <a:solidFill>
            <a:schemeClr val="tx1"/>
          </a:solidFill>
          <a:latin typeface="+mn-lt"/>
          <a:ea typeface="+mn-ea"/>
          <a:cs typeface="+mn-cs"/>
        </a:defRPr>
      </a:lvl8pPr>
      <a:lvl9pPr marL="3882314" indent="-228371" algn="l" defTabSz="91348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486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1pPr>
      <a:lvl2pPr marL="456743" algn="l" defTabSz="913486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2pPr>
      <a:lvl3pPr marL="913486" algn="l" defTabSz="913486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3pPr>
      <a:lvl4pPr marL="1370228" algn="l" defTabSz="913486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4pPr>
      <a:lvl5pPr marL="1826971" algn="l" defTabSz="913486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5pPr>
      <a:lvl6pPr marL="2283714" algn="l" defTabSz="913486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6pPr>
      <a:lvl7pPr marL="2740457" algn="l" defTabSz="913486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7pPr>
      <a:lvl8pPr marL="3197200" algn="l" defTabSz="913486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8pPr>
      <a:lvl9pPr marL="3653942" algn="l" defTabSz="913486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51314" y="898240"/>
            <a:ext cx="8430532" cy="2778022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sz="48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মাল্টিামিডিয়া</a:t>
            </a:r>
            <a:r>
              <a:rPr lang="en-US" sz="4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ক্লাসে</a:t>
            </a:r>
            <a:r>
              <a:rPr lang="en-US" sz="4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উপস্থিত</a:t>
            </a:r>
            <a:r>
              <a:rPr lang="en-US" sz="4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en-US" sz="48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পৌরনীতি</a:t>
            </a:r>
            <a:r>
              <a:rPr lang="en-US" sz="48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48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সুশাসন</a:t>
            </a:r>
            <a:r>
              <a:rPr lang="en-US" sz="48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br>
              <a:rPr lang="en-US" sz="48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en-US" sz="4800" dirty="0" err="1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বিষয়ের</a:t>
            </a:r>
            <a:r>
              <a:rPr lang="en-US" sz="48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একাদশ</a:t>
            </a:r>
            <a:r>
              <a:rPr lang="en-US" sz="48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শ্রেণীর</a:t>
            </a:r>
            <a:r>
              <a:rPr lang="en-US" sz="48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ছাত্র</a:t>
            </a:r>
            <a:r>
              <a:rPr lang="en-US" sz="48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/</a:t>
            </a:r>
            <a:r>
              <a:rPr lang="en-US" sz="4800" dirty="0" err="1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ছাত্রীতে</a:t>
            </a:r>
            <a:r>
              <a:rPr lang="en-US" sz="48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স্বাগতম</a:t>
            </a:r>
            <a:endParaRPr lang="en-US" sz="4800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6181" y="3771965"/>
            <a:ext cx="4833256" cy="4833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2453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"/>
            <a:ext cx="12179300" cy="9134475"/>
          </a:xfrm>
          <a:prstGeom prst="rect">
            <a:avLst/>
          </a:prstGeom>
          <a:scene3d>
            <a:camera prst="orthographicFront"/>
            <a:lightRig rig="sunset" dir="t"/>
          </a:scene3d>
          <a:sp3d extrusionH="76200" contourW="12700">
            <a:extrusionClr>
              <a:srgbClr val="92D050"/>
            </a:extrusionClr>
            <a:contourClr>
              <a:srgbClr val="FF0000"/>
            </a:contourClr>
          </a:sp3d>
        </p:spPr>
      </p:pic>
      <p:sp>
        <p:nvSpPr>
          <p:cNvPr id="5" name="TextBox 4"/>
          <p:cNvSpPr txBox="1"/>
          <p:nvPr/>
        </p:nvSpPr>
        <p:spPr>
          <a:xfrm rot="20613865">
            <a:off x="458374" y="1534493"/>
            <a:ext cx="2324879" cy="1015663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60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আল্লাহ</a:t>
            </a:r>
            <a:r>
              <a:rPr lang="en-US" sz="6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60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2070251">
            <a:off x="9509157" y="1534493"/>
            <a:ext cx="2247970" cy="1015663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6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হাফেজ</a:t>
            </a:r>
            <a:endParaRPr lang="en-US" sz="60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213327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97764" y="5555689"/>
            <a:ext cx="5038531" cy="2585323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en-US" sz="3600" dirty="0" err="1" smtClean="0">
                <a:solidFill>
                  <a:srgbClr val="3366FF"/>
                </a:solidFill>
                <a:latin typeface="NikoshBAN" panose="02000000000000000000" pitchFamily="2" charset="0"/>
                <a:ea typeface="SimSun" panose="02010600030101010101" pitchFamily="2" charset="-122"/>
                <a:cs typeface="NikoshBAN" panose="02000000000000000000" pitchFamily="2" charset="0"/>
              </a:rPr>
              <a:t>মো</a:t>
            </a:r>
            <a:r>
              <a:rPr lang="en-US" sz="3600" dirty="0" smtClean="0">
                <a:solidFill>
                  <a:srgbClr val="3366FF"/>
                </a:solidFill>
                <a:latin typeface="NikoshBAN" panose="02000000000000000000" pitchFamily="2" charset="0"/>
                <a:ea typeface="SimSun" panose="02010600030101010101" pitchFamily="2" charset="-122"/>
                <a:cs typeface="NikoshBAN" panose="02000000000000000000" pitchFamily="2" charset="0"/>
              </a:rPr>
              <a:t>: </a:t>
            </a:r>
            <a:r>
              <a:rPr lang="en-US" sz="3600" dirty="0" err="1" smtClean="0">
                <a:solidFill>
                  <a:srgbClr val="3366FF"/>
                </a:solidFill>
                <a:latin typeface="NikoshBAN" panose="02000000000000000000" pitchFamily="2" charset="0"/>
                <a:ea typeface="SimSun" panose="02010600030101010101" pitchFamily="2" charset="-122"/>
                <a:cs typeface="NikoshBAN" panose="02000000000000000000" pitchFamily="2" charset="0"/>
              </a:rPr>
              <a:t>মোস্তাফিজুর</a:t>
            </a:r>
            <a:r>
              <a:rPr lang="en-US" sz="3600" dirty="0" smtClean="0">
                <a:solidFill>
                  <a:srgbClr val="3366FF"/>
                </a:solidFill>
                <a:latin typeface="NikoshBAN" panose="02000000000000000000" pitchFamily="2" charset="0"/>
                <a:ea typeface="SimSun" panose="02010600030101010101" pitchFamily="2" charset="-122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3366FF"/>
                </a:solidFill>
                <a:latin typeface="NikoshBAN" panose="02000000000000000000" pitchFamily="2" charset="0"/>
                <a:ea typeface="SimSun" panose="02010600030101010101" pitchFamily="2" charset="-122"/>
                <a:cs typeface="NikoshBAN" panose="02000000000000000000" pitchFamily="2" charset="0"/>
              </a:rPr>
              <a:t>রহমান</a:t>
            </a:r>
            <a:r>
              <a:rPr lang="en-US" sz="3600" dirty="0" smtClean="0">
                <a:solidFill>
                  <a:srgbClr val="3366FF"/>
                </a:solidFill>
                <a:latin typeface="NikoshBAN" panose="02000000000000000000" pitchFamily="2" charset="0"/>
                <a:ea typeface="SimSun" panose="02010600030101010101" pitchFamily="2" charset="-122"/>
                <a:cs typeface="NikoshBAN" panose="02000000000000000000" pitchFamily="2" charset="0"/>
              </a:rPr>
              <a:t> (</a:t>
            </a:r>
            <a:r>
              <a:rPr lang="en-US" sz="3600" dirty="0" err="1" smtClean="0">
                <a:solidFill>
                  <a:srgbClr val="3366FF"/>
                </a:solidFill>
                <a:latin typeface="NikoshBAN" panose="02000000000000000000" pitchFamily="2" charset="0"/>
                <a:ea typeface="SimSun" panose="02010600030101010101" pitchFamily="2" charset="-122"/>
                <a:cs typeface="NikoshBAN" panose="02000000000000000000" pitchFamily="2" charset="0"/>
              </a:rPr>
              <a:t>ফিজু</a:t>
            </a:r>
            <a:r>
              <a:rPr lang="en-US" sz="3600" dirty="0" smtClean="0">
                <a:solidFill>
                  <a:srgbClr val="3366FF"/>
                </a:solidFill>
                <a:latin typeface="NikoshBAN" panose="02000000000000000000" pitchFamily="2" charset="0"/>
                <a:ea typeface="SimSun" panose="02010600030101010101" pitchFamily="2" charset="-122"/>
                <a:cs typeface="NikoshBAN" panose="02000000000000000000" pitchFamily="2" charset="0"/>
              </a:rPr>
              <a:t>)</a:t>
            </a:r>
            <a:endParaRPr lang="en-US" sz="3600" dirty="0">
              <a:latin typeface="NikoshBAN" panose="02000000000000000000" pitchFamily="2" charset="0"/>
              <a:ea typeface="SimSun" panose="02010600030101010101" pitchFamily="2" charset="-122"/>
              <a:cs typeface="NikoshBAN" panose="02000000000000000000" pitchFamily="2" charset="0"/>
            </a:endParaRPr>
          </a:p>
          <a:p>
            <a:pPr algn="ctr"/>
            <a:r>
              <a:rPr lang="en-US" sz="3600" dirty="0" err="1" smtClean="0">
                <a:solidFill>
                  <a:srgbClr val="FF0000"/>
                </a:solidFill>
                <a:latin typeface="NikoshBAN" panose="02000000000000000000" pitchFamily="2" charset="0"/>
                <a:ea typeface="SimSun" panose="02010600030101010101" pitchFamily="2" charset="-122"/>
                <a:cs typeface="NikoshBAN" panose="02000000000000000000" pitchFamily="2" charset="0"/>
              </a:rPr>
              <a:t>প্রভাষক</a:t>
            </a:r>
            <a:r>
              <a:rPr lang="en-US" sz="3600" dirty="0" smtClean="0">
                <a:solidFill>
                  <a:srgbClr val="FF0000"/>
                </a:solidFill>
                <a:latin typeface="NikoshBAN" panose="02000000000000000000" pitchFamily="2" charset="0"/>
                <a:ea typeface="SimSun" panose="02010600030101010101" pitchFamily="2" charset="-122"/>
                <a:cs typeface="NikoshBAN" panose="02000000000000000000" pitchFamily="2" charset="0"/>
              </a:rPr>
              <a:t> ( </a:t>
            </a:r>
            <a:r>
              <a:rPr lang="en-US" sz="3600" dirty="0" err="1" smtClean="0">
                <a:solidFill>
                  <a:srgbClr val="FF0000"/>
                </a:solidFill>
                <a:latin typeface="NikoshBAN" panose="02000000000000000000" pitchFamily="2" charset="0"/>
                <a:ea typeface="SimSun" panose="02010600030101010101" pitchFamily="2" charset="-122"/>
                <a:cs typeface="NikoshBAN" panose="02000000000000000000" pitchFamily="2" charset="0"/>
              </a:rPr>
              <a:t>রাষ্ট্রবিজ্ঞান</a:t>
            </a:r>
            <a:r>
              <a:rPr lang="en-US" sz="3600" dirty="0" smtClean="0">
                <a:solidFill>
                  <a:srgbClr val="FF0000"/>
                </a:solidFill>
                <a:latin typeface="NikoshBAN" panose="02000000000000000000" pitchFamily="2" charset="0"/>
                <a:ea typeface="SimSun" panose="02010600030101010101" pitchFamily="2" charset="-122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NikoshBAN" panose="02000000000000000000" pitchFamily="2" charset="0"/>
                <a:ea typeface="SimSun" panose="02010600030101010101" pitchFamily="2" charset="-122"/>
                <a:cs typeface="NikoshBAN" panose="02000000000000000000" pitchFamily="2" charset="0"/>
              </a:rPr>
              <a:t>বিভাগ</a:t>
            </a:r>
            <a:r>
              <a:rPr lang="en-US" sz="3600" dirty="0" smtClean="0">
                <a:solidFill>
                  <a:srgbClr val="FF0000"/>
                </a:solidFill>
                <a:latin typeface="NikoshBAN" panose="02000000000000000000" pitchFamily="2" charset="0"/>
                <a:ea typeface="SimSun" panose="02010600030101010101" pitchFamily="2" charset="-122"/>
                <a:cs typeface="NikoshBAN" panose="02000000000000000000" pitchFamily="2" charset="0"/>
              </a:rPr>
              <a:t>)</a:t>
            </a:r>
            <a:br>
              <a:rPr lang="en-US" sz="3600" dirty="0" smtClean="0">
                <a:solidFill>
                  <a:srgbClr val="FF0000"/>
                </a:solidFill>
                <a:latin typeface="NikoshBAN" panose="02000000000000000000" pitchFamily="2" charset="0"/>
                <a:ea typeface="SimSun" panose="02010600030101010101" pitchFamily="2" charset="-122"/>
                <a:cs typeface="NikoshBAN" panose="02000000000000000000" pitchFamily="2" charset="0"/>
              </a:rPr>
            </a:br>
            <a:r>
              <a:rPr lang="en-US" sz="3600" dirty="0" err="1" smtClean="0">
                <a:solidFill>
                  <a:srgbClr val="FF0000"/>
                </a:solidFill>
                <a:latin typeface="NikoshBAN" panose="02000000000000000000" pitchFamily="2" charset="0"/>
                <a:ea typeface="SimSun" panose="02010600030101010101" pitchFamily="2" charset="-122"/>
                <a:cs typeface="NikoshBAN" panose="02000000000000000000" pitchFamily="2" charset="0"/>
              </a:rPr>
              <a:t>পানিয়া</a:t>
            </a:r>
            <a:r>
              <a:rPr lang="en-US" sz="3600" dirty="0" smtClean="0">
                <a:solidFill>
                  <a:srgbClr val="FF0000"/>
                </a:solidFill>
                <a:latin typeface="NikoshBAN" panose="02000000000000000000" pitchFamily="2" charset="0"/>
                <a:ea typeface="SimSun" panose="02010600030101010101" pitchFamily="2" charset="-122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NikoshBAN" panose="02000000000000000000" pitchFamily="2" charset="0"/>
                <a:ea typeface="SimSun" panose="02010600030101010101" pitchFamily="2" charset="-122"/>
                <a:cs typeface="NikoshBAN" panose="02000000000000000000" pitchFamily="2" charset="0"/>
              </a:rPr>
              <a:t>নরদাশ</a:t>
            </a:r>
            <a:r>
              <a:rPr lang="en-US" sz="3600" dirty="0" smtClean="0">
                <a:solidFill>
                  <a:srgbClr val="FF0000"/>
                </a:solidFill>
                <a:latin typeface="NikoshBAN" panose="02000000000000000000" pitchFamily="2" charset="0"/>
                <a:ea typeface="SimSun" panose="02010600030101010101" pitchFamily="2" charset="-122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NikoshBAN" panose="02000000000000000000" pitchFamily="2" charset="0"/>
                <a:ea typeface="SimSun" panose="02010600030101010101" pitchFamily="2" charset="-122"/>
                <a:cs typeface="NikoshBAN" panose="02000000000000000000" pitchFamily="2" charset="0"/>
              </a:rPr>
              <a:t>ডগ্রিী</a:t>
            </a:r>
            <a:r>
              <a:rPr lang="en-US" sz="3600" dirty="0" smtClean="0">
                <a:solidFill>
                  <a:srgbClr val="FF0000"/>
                </a:solidFill>
                <a:latin typeface="NikoshBAN" panose="02000000000000000000" pitchFamily="2" charset="0"/>
                <a:ea typeface="SimSun" panose="02010600030101010101" pitchFamily="2" charset="-122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NikoshBAN" panose="02000000000000000000" pitchFamily="2" charset="0"/>
                <a:ea typeface="SimSun" panose="02010600030101010101" pitchFamily="2" charset="-122"/>
                <a:cs typeface="NikoshBAN" panose="02000000000000000000" pitchFamily="2" charset="0"/>
              </a:rPr>
              <a:t>কলেজ</a:t>
            </a:r>
            <a:r>
              <a:rPr lang="en-US" sz="3600" dirty="0" smtClean="0">
                <a:solidFill>
                  <a:srgbClr val="FF0000"/>
                </a:solidFill>
                <a:latin typeface="NikoshBAN" panose="02000000000000000000" pitchFamily="2" charset="0"/>
                <a:ea typeface="SimSun" panose="02010600030101010101" pitchFamily="2" charset="-122"/>
                <a:cs typeface="NikoshBAN" panose="02000000000000000000" pitchFamily="2" charset="0"/>
              </a:rPr>
              <a:t/>
            </a:r>
            <a:br>
              <a:rPr lang="en-US" sz="3600" dirty="0" smtClean="0">
                <a:solidFill>
                  <a:srgbClr val="FF0000"/>
                </a:solidFill>
                <a:latin typeface="NikoshBAN" panose="02000000000000000000" pitchFamily="2" charset="0"/>
                <a:ea typeface="SimSun" panose="02010600030101010101" pitchFamily="2" charset="-122"/>
                <a:cs typeface="NikoshBAN" panose="02000000000000000000" pitchFamily="2" charset="0"/>
              </a:rPr>
            </a:br>
            <a:r>
              <a:rPr lang="en-US" sz="3600" dirty="0" err="1" smtClean="0">
                <a:solidFill>
                  <a:srgbClr val="FF0000"/>
                </a:solidFill>
                <a:latin typeface="NikoshBAN" panose="02000000000000000000" pitchFamily="2" charset="0"/>
                <a:ea typeface="SimSun" panose="02010600030101010101" pitchFamily="2" charset="-122"/>
                <a:cs typeface="NikoshBAN" panose="02000000000000000000" pitchFamily="2" charset="0"/>
              </a:rPr>
              <a:t>বাগমারা</a:t>
            </a:r>
            <a:r>
              <a:rPr lang="en-US" sz="3600" dirty="0" smtClean="0">
                <a:solidFill>
                  <a:srgbClr val="FF0000"/>
                </a:solidFill>
                <a:latin typeface="NikoshBAN" panose="02000000000000000000" pitchFamily="2" charset="0"/>
                <a:ea typeface="SimSun" panose="02010600030101010101" pitchFamily="2" charset="-122"/>
                <a:cs typeface="NikoshBAN" panose="02000000000000000000" pitchFamily="2" charset="0"/>
              </a:rPr>
              <a:t>, </a:t>
            </a:r>
            <a:r>
              <a:rPr lang="en-US" sz="3600" dirty="0" err="1" smtClean="0">
                <a:solidFill>
                  <a:srgbClr val="FF0000"/>
                </a:solidFill>
                <a:latin typeface="NikoshBAN" panose="02000000000000000000" pitchFamily="2" charset="0"/>
                <a:ea typeface="SimSun" panose="02010600030101010101" pitchFamily="2" charset="-122"/>
                <a:cs typeface="NikoshBAN" panose="02000000000000000000" pitchFamily="2" charset="0"/>
              </a:rPr>
              <a:t>রাজশাহী</a:t>
            </a:r>
            <a:r>
              <a:rPr lang="en-US" sz="3600" dirty="0" smtClean="0">
                <a:solidFill>
                  <a:srgbClr val="FF0000"/>
                </a:solidFill>
                <a:latin typeface="NikoshBAN" panose="02000000000000000000" pitchFamily="2" charset="0"/>
                <a:ea typeface="SimSun" panose="02010600030101010101" pitchFamily="2" charset="-122"/>
                <a:cs typeface="NikoshBAN" panose="02000000000000000000" pitchFamily="2" charset="0"/>
              </a:rPr>
              <a:t>।</a:t>
            </a:r>
            <a:br>
              <a:rPr lang="en-US" sz="3600" dirty="0" smtClean="0">
                <a:solidFill>
                  <a:srgbClr val="FF0000"/>
                </a:solidFill>
                <a:latin typeface="NikoshBAN" panose="02000000000000000000" pitchFamily="2" charset="0"/>
                <a:ea typeface="SimSun" panose="02010600030101010101" pitchFamily="2" charset="-122"/>
                <a:cs typeface="NikoshBAN" panose="02000000000000000000" pitchFamily="2" charset="0"/>
              </a:rPr>
            </a:br>
            <a:r>
              <a:rPr lang="en-US" sz="3600" dirty="0" smtClean="0">
                <a:solidFill>
                  <a:srgbClr val="FF0000"/>
                </a:solidFill>
                <a:latin typeface="NikoshBAN" panose="02000000000000000000" pitchFamily="2" charset="0"/>
                <a:ea typeface="SimSun" panose="02010600030101010101" pitchFamily="2" charset="-122"/>
                <a:cs typeface="NikoshBAN" panose="02000000000000000000" pitchFamily="2" charset="0"/>
              </a:rPr>
              <a:t>01912866950</a:t>
            </a:r>
            <a:endParaRPr lang="en-US" sz="3600" dirty="0">
              <a:effectLst/>
              <a:latin typeface="NikoshBAN" panose="02000000000000000000" pitchFamily="2" charset="0"/>
              <a:ea typeface="SimSun" panose="02010600030101010101" pitchFamily="2" charset="-122"/>
              <a:cs typeface="NikoshBAN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7693" y="1731566"/>
            <a:ext cx="3101926" cy="3503364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6" name="Rectangle 5"/>
          <p:cNvSpPr/>
          <p:nvPr/>
        </p:nvSpPr>
        <p:spPr>
          <a:xfrm>
            <a:off x="4750939" y="509358"/>
            <a:ext cx="2808679" cy="707886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r>
              <a:rPr lang="en-US" sz="4000" dirty="0" err="1" smtClean="0">
                <a:solidFill>
                  <a:srgbClr val="FF00FF"/>
                </a:solidFill>
                <a:latin typeface="NikoshBAN" panose="02000000000000000000" pitchFamily="2" charset="0"/>
                <a:ea typeface="SimSun" panose="02010600030101010101" pitchFamily="2" charset="-122"/>
                <a:cs typeface="NikoshBAN" panose="02000000000000000000" pitchFamily="2" charset="0"/>
              </a:rPr>
              <a:t>শিক্ষক</a:t>
            </a:r>
            <a:r>
              <a:rPr lang="en-US" sz="4000" dirty="0" smtClean="0">
                <a:solidFill>
                  <a:srgbClr val="FF00FF"/>
                </a:solidFill>
                <a:latin typeface="NikoshBAN" panose="02000000000000000000" pitchFamily="2" charset="0"/>
                <a:ea typeface="SimSun" panose="02010600030101010101" pitchFamily="2" charset="-122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solidFill>
                  <a:srgbClr val="FF00FF"/>
                </a:solidFill>
                <a:latin typeface="NikoshBAN" panose="02000000000000000000" pitchFamily="2" charset="0"/>
                <a:ea typeface="SimSun" panose="02010600030101010101" pitchFamily="2" charset="-122"/>
                <a:cs typeface="NikoshBAN" panose="02000000000000000000" pitchFamily="2" charset="0"/>
              </a:rPr>
              <a:t>পরিচিত</a:t>
            </a:r>
            <a:endParaRPr lang="en-US" sz="4000" dirty="0">
              <a:latin typeface="NikoshBAN" panose="02000000000000000000" pitchFamily="2" charset="0"/>
              <a:ea typeface="SimSun" panose="02010600030101010101" pitchFamily="2" charset="-122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62548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45975" y="1192823"/>
            <a:ext cx="6745899" cy="830997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pPr algn="ctr"/>
            <a:r>
              <a:rPr lang="en-US" sz="48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আজকের</a:t>
            </a:r>
            <a:r>
              <a:rPr lang="en-US" sz="4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আলোচ্য</a:t>
            </a:r>
            <a:r>
              <a:rPr lang="en-US" sz="4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বিষয়</a:t>
            </a:r>
            <a:r>
              <a:rPr lang="en-US" sz="4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: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69772" y="2966779"/>
            <a:ext cx="11098306" cy="1538883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</a:t>
            </a:r>
            <a:r>
              <a:rPr lang="en-US" sz="40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অষ্টম</a:t>
            </a:r>
            <a:r>
              <a:rPr lang="en-US" sz="40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অধ্যায়</a:t>
            </a:r>
            <a:r>
              <a:rPr lang="en-US" sz="40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:  </a:t>
            </a:r>
            <a:r>
              <a:rPr lang="en-US" sz="40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জনমত</a:t>
            </a:r>
            <a:r>
              <a:rPr lang="en-US" sz="40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ও </a:t>
            </a:r>
            <a:r>
              <a:rPr lang="en-US" sz="40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রাজনৈতিক</a:t>
            </a:r>
            <a:r>
              <a:rPr lang="en-US" sz="40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সংস্কৃতি</a:t>
            </a:r>
            <a:r>
              <a:rPr lang="en-US" sz="40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:</a:t>
            </a:r>
          </a:p>
          <a:p>
            <a:r>
              <a:rPr lang="en-US" sz="54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</a:t>
            </a:r>
            <a:r>
              <a:rPr lang="en-US" sz="40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Public Opinion And Political </a:t>
            </a:r>
            <a:r>
              <a:rPr lang="en-US" sz="40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Culture</a:t>
            </a:r>
            <a:endParaRPr lang="en-US" sz="4000" dirty="0" smtClean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744969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sphere">
          <a:fgClr>
            <a:srgbClr val="FF00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377681" y="3284376"/>
            <a:ext cx="5430415" cy="2258007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348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396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endParaRPr lang="en-US" sz="4000" b="1" dirty="0" smtClean="0"/>
          </a:p>
          <a:p>
            <a:pPr algn="ctr">
              <a:lnSpc>
                <a:spcPct val="100000"/>
              </a:lnSpc>
            </a:pP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আমরা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যা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যা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শিখব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–</a:t>
            </a:r>
          </a:p>
          <a:p>
            <a:pPr>
              <a:lnSpc>
                <a:spcPct val="100000"/>
              </a:lnSpc>
            </a:pP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১. </a:t>
            </a:r>
            <a:r>
              <a:rPr lang="en-US" sz="3600" b="1" dirty="0" err="1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জনমত</a:t>
            </a:r>
            <a:r>
              <a:rPr lang="en-US" sz="3600" b="1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কি</a:t>
            </a:r>
            <a:r>
              <a:rPr lang="en-US" sz="3600" b="1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/</a:t>
            </a:r>
            <a:r>
              <a:rPr lang="en-US" sz="3600" b="1" dirty="0" err="1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কাকে</a:t>
            </a:r>
            <a:r>
              <a:rPr lang="en-US" sz="3600" b="1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বলে</a:t>
            </a:r>
            <a:r>
              <a:rPr lang="en-US" sz="3600" b="1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? </a:t>
            </a:r>
            <a:endParaRPr lang="en-US" sz="3600" b="1" dirty="0" smtClean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>
              <a:lnSpc>
                <a:spcPct val="100000"/>
              </a:lnSpc>
            </a:pPr>
            <a:r>
              <a:rPr lang="en-US" sz="3600" b="1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২</a:t>
            </a:r>
            <a:r>
              <a:rPr lang="en-US" sz="3600" b="1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. </a:t>
            </a:r>
            <a:r>
              <a:rPr lang="en-US" sz="3600" b="1" dirty="0" err="1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জনমতের</a:t>
            </a:r>
            <a:r>
              <a:rPr lang="en-US" sz="3600" b="1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বৈশিষ্ট্য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,   </a:t>
            </a:r>
          </a:p>
          <a:p>
            <a:pPr>
              <a:lnSpc>
                <a:spcPct val="100000"/>
              </a:lnSpc>
            </a:pPr>
            <a:endParaRPr 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83871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3302145"/>
            <a:ext cx="11513976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প্রমান্য</a:t>
            </a:r>
            <a:r>
              <a:rPr lang="en-US" sz="4000" b="1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সংজ্ঞা</a:t>
            </a:r>
            <a:r>
              <a:rPr lang="en-US" sz="4000" b="1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:</a:t>
            </a:r>
          </a:p>
          <a:p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লর্ড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ব্রাইসের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মতে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– ‍“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জনমত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হলো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সম্প্রদায়ের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স্বার্থ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সংশ্লিষ্ট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বিষয়ে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জনগণের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</a:p>
          <a:p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                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অভিমতের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সমষ্টি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।”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1225784"/>
            <a:ext cx="12179300" cy="1631216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en-US" sz="3600" dirty="0" smtClean="0"/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জনমত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বলতে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সাধারসত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সংখ্যাগরিষ্ঠ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জনগণেরর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মতামতকে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বুঝায়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কিন্তু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পৌরনীতি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সুশাসনে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জনমতকে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একটি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বিশেষ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অর্থ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ব্যবহার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হয়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রাষ্ট্রের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এক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একাধিক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বিষয়ে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জনসাধরনের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সুস্পষ্ট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কল্যাণকামী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মতামতকে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জনমত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বলে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</a:p>
        </p:txBody>
      </p:sp>
      <p:sp>
        <p:nvSpPr>
          <p:cNvPr id="6" name="Rectangle 5"/>
          <p:cNvSpPr/>
          <p:nvPr/>
        </p:nvSpPr>
        <p:spPr>
          <a:xfrm>
            <a:off x="282603" y="5440061"/>
            <a:ext cx="11468410" cy="10772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মার্কিন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মনস্তত্ত্ববিদ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কিমবল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ইয়ং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বলেন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– “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কোন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নিদিষ্ট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সময়ে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জনগণ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যে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মতামত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32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                                          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প্রকাশ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তাই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জনমত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।”</a:t>
            </a:r>
          </a:p>
        </p:txBody>
      </p:sp>
      <p:sp>
        <p:nvSpPr>
          <p:cNvPr id="7" name="Rectangle 6"/>
          <p:cNvSpPr/>
          <p:nvPr/>
        </p:nvSpPr>
        <p:spPr>
          <a:xfrm>
            <a:off x="282603" y="6709505"/>
            <a:ext cx="11468409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আধুনিক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রাষ্ট্রবিজ্ঞানীরা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জনমত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বলতে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জনগণের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বলিষ্ট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যুক্তিভিত্তিক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সেই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মতামতকে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বুঝিয়েছেন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যা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সমাজের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সকলের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জন্য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কল্যাণ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বয়ে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আনে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এক্ষেত্রে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গুরুত্বের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বিচারে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সংখ্যাগরিষ্ঠের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মতামত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অপেক্ষা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সংখ্যা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লঘুর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মতামতও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জনমত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হতে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পারে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অথ্যা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ৎ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রাষ্ট্রের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জন্য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প্রভাবশালী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যুক্তিযুক্তি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কল্যাণকামী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মতামতকে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জনমত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cs typeface="NikoshBAN" panose="02000000000000000000" pitchFamily="2" charset="0"/>
              </a:rPr>
              <a:t>বলে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</p:txBody>
      </p:sp>
      <p:sp>
        <p:nvSpPr>
          <p:cNvPr id="8" name="Rectangle 7"/>
          <p:cNvSpPr/>
          <p:nvPr/>
        </p:nvSpPr>
        <p:spPr>
          <a:xfrm>
            <a:off x="282603" y="203424"/>
            <a:ext cx="729318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১. </a:t>
            </a:r>
            <a:r>
              <a:rPr lang="en-US" sz="44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জনমত</a:t>
            </a:r>
            <a:r>
              <a:rPr lang="en-US" sz="4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কি</a:t>
            </a:r>
            <a:r>
              <a:rPr lang="en-US" sz="44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406959289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4012163" y="130629"/>
            <a:ext cx="33216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জনমতের</a:t>
            </a:r>
            <a:r>
              <a:rPr lang="en-US" sz="36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বৈশিষ্ট্য</a:t>
            </a:r>
            <a:r>
              <a:rPr lang="en-US" sz="3600" b="1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: </a:t>
            </a:r>
            <a:endParaRPr lang="en-US" sz="3600" b="1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959152"/>
            <a:ext cx="121793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জনমতের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সংজ্ঞা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গুলো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বিশ্লেষন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করলে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যে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বৈশিষ্ট্য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পাওয়া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যায়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তা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নিম্নে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আলোচনা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করা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হলো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।</a:t>
            </a:r>
          </a:p>
          <a:p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 </a:t>
            </a:r>
            <a:endParaRPr lang="en-US" sz="3200" dirty="0" smtClean="0">
              <a:latin typeface="NikoshBAN" panose="02000000000000000000" pitchFamily="2" charset="0"/>
              <a:ea typeface="Times New Roman" panose="02020603050405020304" pitchFamily="18" charset="0"/>
              <a:cs typeface="NikoshBAN" panose="02000000000000000000" pitchFamily="2" charset="0"/>
            </a:endParaRPr>
          </a:p>
          <a:p>
            <a:r>
              <a:rPr lang="en-US" sz="3200" dirty="0" smtClean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১. </a:t>
            </a:r>
            <a:r>
              <a:rPr lang="en-US" sz="3200" dirty="0" err="1" smtClean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কল্যাণকামী</a:t>
            </a:r>
            <a:r>
              <a:rPr lang="en-US" sz="3200" dirty="0" smtClean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: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জনমতের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একটি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উল্লেখযোগ্য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দিক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হলো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ইহা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সকল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জনগণের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জন্য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smtClean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  </a:t>
            </a:r>
          </a:p>
          <a:p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smtClean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  </a:t>
            </a:r>
            <a:r>
              <a:rPr lang="en-US" sz="3200" dirty="0" err="1" smtClean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কল্যানকামী</a:t>
            </a:r>
            <a:r>
              <a:rPr lang="en-US" sz="3200" dirty="0" smtClean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মতামত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হতে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হবে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।</a:t>
            </a:r>
          </a:p>
          <a:p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২.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যুক্তিভিত্তিক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: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অযৌক্তিক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কোন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বিষয়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জনমত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হতে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পারে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না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।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তাই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জনমত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হবে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endParaRPr lang="en-US" sz="3200" dirty="0" smtClean="0">
              <a:latin typeface="NikoshBAN" panose="02000000000000000000" pitchFamily="2" charset="0"/>
              <a:ea typeface="Times New Roman" panose="02020603050405020304" pitchFamily="18" charset="0"/>
              <a:cs typeface="NikoshBAN" panose="02000000000000000000" pitchFamily="2" charset="0"/>
            </a:endParaRPr>
          </a:p>
          <a:p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smtClean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  </a:t>
            </a:r>
            <a:r>
              <a:rPr lang="en-US" sz="3200" dirty="0" err="1" smtClean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যক্তিভিত্তিক</a:t>
            </a:r>
            <a:r>
              <a:rPr lang="en-US" sz="3200" dirty="0" smtClean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দাবী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।</a:t>
            </a:r>
          </a:p>
          <a:p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৩.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প্রভাবশালী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: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জনমতের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অন্যতম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বৈশিষ্ট্য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হলো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ইহা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প্রভাবশালী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মত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। 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জনমতের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কারণে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endParaRPr lang="en-US" sz="3200" dirty="0" smtClean="0">
              <a:latin typeface="NikoshBAN" panose="02000000000000000000" pitchFamily="2" charset="0"/>
              <a:ea typeface="Times New Roman" panose="02020603050405020304" pitchFamily="18" charset="0"/>
              <a:cs typeface="NikoshBAN" panose="02000000000000000000" pitchFamily="2" charset="0"/>
            </a:endParaRPr>
          </a:p>
          <a:p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smtClean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  </a:t>
            </a:r>
            <a:r>
              <a:rPr lang="en-US" sz="3200" dirty="0" err="1" smtClean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সরকার</a:t>
            </a:r>
            <a:r>
              <a:rPr lang="en-US" sz="3200" dirty="0" smtClean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তার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সিদ্ধান্ত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বদলাতে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বাধ্য</a:t>
            </a:r>
            <a:r>
              <a:rPr lang="en-US" sz="3200" dirty="0" smtClean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হয়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।</a:t>
            </a:r>
          </a:p>
          <a:p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৪.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সুস্পষ্ট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: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জনমত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হলো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সুস্পষ্ট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মতামত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।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অস্পষ্ট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কোন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বিষয়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জনমত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হতে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পারে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না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।</a:t>
            </a:r>
          </a:p>
          <a:p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৫.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সংখ্যা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নিরপেক্ষ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: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এক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জনের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মতামত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জনমত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হতে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পারে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,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আবার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সংখ্যাগরিষ্ঠ্যে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মতামত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endParaRPr lang="en-US" sz="3200" dirty="0" smtClean="0">
              <a:latin typeface="NikoshBAN" panose="02000000000000000000" pitchFamily="2" charset="0"/>
              <a:ea typeface="Times New Roman" panose="02020603050405020304" pitchFamily="18" charset="0"/>
              <a:cs typeface="NikoshBAN" panose="02000000000000000000" pitchFamily="2" charset="0"/>
            </a:endParaRPr>
          </a:p>
          <a:p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smtClean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  </a:t>
            </a:r>
            <a:r>
              <a:rPr lang="en-US" sz="3200" dirty="0" err="1" smtClean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জনমত</a:t>
            </a:r>
            <a:r>
              <a:rPr lang="en-US" sz="3200" dirty="0" smtClean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নাও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হতে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পারে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। </a:t>
            </a:r>
          </a:p>
          <a:p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   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অথ্যা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ৎ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জনমতের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ক্ষেত্রে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সংখ্যাগরিষ্ঠ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বা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সংখ্যালঘিষ্ঠের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কোন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স্থান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নাই</a:t>
            </a:r>
            <a:r>
              <a:rPr lang="en-US" sz="3200" dirty="0"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।</a:t>
            </a:r>
            <a:endParaRPr lang="en-US" sz="3200" dirty="0">
              <a:effectLst/>
              <a:latin typeface="NikoshBAN" panose="02000000000000000000" pitchFamily="2" charset="0"/>
              <a:ea typeface="Times New Roman" panose="02020603050405020304" pitchFamily="18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06253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97226" y="1611201"/>
            <a:ext cx="1133541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সুশাসন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প্রতিষ্ঠায়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জনমত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:</a:t>
            </a:r>
          </a:p>
          <a:p>
            <a:pPr algn="just"/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                            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বর্তমান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গনতান্ত্রিক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শাসন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ব্যবস্থায়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সুশাসন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প্রতিষ্ঠার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ক্ষেত্রে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জনমতের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ভূমিকা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অত্যন্ত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গুরুত্বপূর্ণ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।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কেননা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গনতান্ত্রিক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সরকার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যদি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সুশাসন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প্রতিষ্ঠায়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কোন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রুপ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অবহেলা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করে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তাহলে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জনগণ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তাৎক্ষনিকভাবে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সরকারের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কর্মকান্ড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নিয়ে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আলোচনার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ঝড়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তুলে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জনমত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গঠন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করে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।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আবার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কোন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কোন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ক্ষেত্রে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জনমতের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চাপে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সরকার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সুশাসনের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স্বার্থে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জনগনের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দাবী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মেনে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নিতে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বাধ্য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হন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।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যেমন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,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বাংলাদেশের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নির্বাচন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ব্যবস্থায়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ভোট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কারচুপি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ও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জাল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ভোট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প্রতিরোধে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জনগনের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দাবীর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প্রেক্ষিতে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স্বচ্ছ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ব্যালট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বাক্স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এবং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ছবিযুক্ত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ভোটার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তালিকা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প্রনয়ন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করতে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বাধ্য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হয়েছেন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।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এভাবে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সুশাসন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প্রতিষ্ঠা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এবং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রক্ষার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জন্য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সরকারের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বিরুদ্ধে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জনমত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অতন্ত্র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প্রহরীর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ভূমিকা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পালন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করে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আসছে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ea typeface="Times New Roman" panose="02020603050405020304" pitchFamily="18" charset="0"/>
                <a:cs typeface="NikoshBAN" panose="02000000000000000000" pitchFamily="2" charset="0"/>
              </a:rPr>
              <a:t>।</a:t>
            </a:r>
            <a:endParaRPr lang="en-US" sz="3600" dirty="0">
              <a:solidFill>
                <a:srgbClr val="002060"/>
              </a:solidFill>
              <a:effectLst/>
              <a:latin typeface="NikoshBAN" panose="02000000000000000000" pitchFamily="2" charset="0"/>
              <a:ea typeface="Times New Roman" panose="02020603050405020304" pitchFamily="18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710792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177686" y="840890"/>
            <a:ext cx="3062869" cy="1765576"/>
          </a:xfrm>
          <a:solidFill>
            <a:srgbClr val="00B050"/>
          </a:solidFill>
        </p:spPr>
        <p:txBody>
          <a:bodyPr>
            <a:normAutofit/>
          </a:bodyPr>
          <a:lstStyle/>
          <a:p>
            <a:pPr algn="ctr"/>
            <a:r>
              <a:rPr lang="en-US" sz="4400" b="1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মূল্যায়ন</a:t>
            </a:r>
            <a:endParaRPr lang="en-US" sz="4400" b="1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10549" y="3191069"/>
            <a:ext cx="9797141" cy="4217437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348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396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ক. </a:t>
            </a:r>
            <a:r>
              <a:rPr lang="en-US" sz="3600" b="1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জনমত</a:t>
            </a:r>
            <a:r>
              <a:rPr lang="en-US" sz="36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বৈশিষ্ট্য</a:t>
            </a:r>
            <a:r>
              <a:rPr lang="en-US" sz="36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হলো</a:t>
            </a:r>
            <a:r>
              <a:rPr lang="en-US" sz="36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–</a:t>
            </a:r>
          </a:p>
          <a:p>
            <a:r>
              <a:rPr lang="en-US" sz="3600" b="1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(</a:t>
            </a:r>
            <a:r>
              <a:rPr lang="en-US" sz="3600" b="1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i</a:t>
            </a:r>
            <a:r>
              <a:rPr lang="en-US" sz="36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 </a:t>
            </a:r>
            <a:r>
              <a:rPr lang="en-US" sz="3600" b="1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জনগনের</a:t>
            </a:r>
            <a:r>
              <a:rPr lang="en-US" sz="36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স্থায়ী</a:t>
            </a:r>
            <a:r>
              <a:rPr lang="en-US" sz="36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মতামত</a:t>
            </a:r>
            <a:endParaRPr lang="en-US" sz="3600" b="1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600" b="1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(ii) </a:t>
            </a:r>
            <a:r>
              <a:rPr lang="en-US" sz="3600" b="1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জনগনের</a:t>
            </a:r>
            <a:r>
              <a:rPr lang="en-US" sz="36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অস্থায়ী</a:t>
            </a:r>
            <a:r>
              <a:rPr lang="en-US" sz="36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সিদ্ধান্ত</a:t>
            </a:r>
            <a:endParaRPr lang="en-US" sz="3600" b="1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600" b="1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(iii) </a:t>
            </a:r>
            <a:r>
              <a:rPr lang="en-US" sz="3600" b="1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জনগনের</a:t>
            </a:r>
            <a:r>
              <a:rPr lang="en-US" sz="36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কল্যানকামী</a:t>
            </a:r>
            <a:r>
              <a:rPr lang="en-US" sz="36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মতামত</a:t>
            </a:r>
            <a:endParaRPr lang="en-US" sz="3600" b="1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600" b="1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নিচের</a:t>
            </a:r>
            <a:r>
              <a:rPr lang="en-US" sz="36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কোনটি</a:t>
            </a:r>
            <a:r>
              <a:rPr lang="en-US" sz="36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সঠিক</a:t>
            </a:r>
            <a:endParaRPr lang="en-US" sz="3600" b="1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sz="3600" b="1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6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ক. </a:t>
            </a:r>
            <a:r>
              <a:rPr lang="en-US" sz="3600" b="1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i</a:t>
            </a:r>
            <a:r>
              <a:rPr lang="en-US" sz="36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ও ii     খ.   I ও iii      গ. ii ও iii     ঘ. </a:t>
            </a:r>
            <a:r>
              <a:rPr lang="en-US" sz="3600" b="1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i</a:t>
            </a:r>
            <a:r>
              <a:rPr lang="en-US" sz="36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3600" b="1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ii</a:t>
            </a:r>
            <a:r>
              <a:rPr lang="en-US" sz="36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ও iii</a:t>
            </a:r>
            <a:endParaRPr lang="en-US" sz="3600" b="1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sz="4000" b="1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2743200" y="6158204"/>
            <a:ext cx="578498" cy="61582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00390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212676" y="970384"/>
            <a:ext cx="5293895" cy="3101748"/>
            <a:chOff x="1945104" y="-33265"/>
            <a:chExt cx="5293895" cy="3101748"/>
          </a:xfrm>
        </p:grpSpPr>
        <p:grpSp>
          <p:nvGrpSpPr>
            <p:cNvPr id="5" name="Group 4"/>
            <p:cNvGrpSpPr/>
            <p:nvPr/>
          </p:nvGrpSpPr>
          <p:grpSpPr>
            <a:xfrm>
              <a:off x="1945104" y="-33265"/>
              <a:ext cx="5293895" cy="2700265"/>
              <a:chOff x="1945104" y="0"/>
              <a:chExt cx="5293895" cy="2700265"/>
            </a:xfrm>
          </p:grpSpPr>
          <p:sp>
            <p:nvSpPr>
              <p:cNvPr id="7" name="Isosceles Triangle 6"/>
              <p:cNvSpPr/>
              <p:nvPr/>
            </p:nvSpPr>
            <p:spPr>
              <a:xfrm>
                <a:off x="1945104" y="0"/>
                <a:ext cx="5293895" cy="1227393"/>
              </a:xfrm>
              <a:prstGeom prst="triangl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2615282" y="1227393"/>
                <a:ext cx="3900765" cy="1472872"/>
              </a:xfrm>
              <a:prstGeom prst="rect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" name="Rounded Rectangle 5"/>
            <p:cNvSpPr/>
            <p:nvPr/>
          </p:nvSpPr>
          <p:spPr>
            <a:xfrm>
              <a:off x="2130855" y="2700265"/>
              <a:ext cx="4922394" cy="368218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1287624" y="4780384"/>
            <a:ext cx="9144000" cy="923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chemeClr val="tx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err="1" smtClean="0">
                <a:latin typeface="NikoshBAN" pitchFamily="2" charset="0"/>
                <a:cs typeface="NikoshBAN" pitchFamily="2" charset="0"/>
              </a:rPr>
              <a:t>সুশাসন</a:t>
            </a:r>
            <a:r>
              <a:rPr lang="en-US" sz="5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 smtClean="0">
                <a:latin typeface="NikoshBAN" pitchFamily="2" charset="0"/>
                <a:cs typeface="NikoshBAN" pitchFamily="2" charset="0"/>
              </a:rPr>
              <a:t>প্রতিষ্ঠায়</a:t>
            </a:r>
            <a:r>
              <a:rPr lang="en-US" sz="5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 smtClean="0">
                <a:latin typeface="NikoshBAN" pitchFamily="2" charset="0"/>
                <a:cs typeface="NikoshBAN" pitchFamily="2" charset="0"/>
              </a:rPr>
              <a:t>জনমতে</a:t>
            </a:r>
            <a:r>
              <a:rPr lang="en-US" sz="5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 smtClean="0">
                <a:latin typeface="NikoshBAN" pitchFamily="2" charset="0"/>
                <a:cs typeface="NikoshBAN" pitchFamily="2" charset="0"/>
              </a:rPr>
              <a:t>ভূমিকা</a:t>
            </a:r>
            <a:r>
              <a:rPr lang="en-US" sz="5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5400" b="1" dirty="0" smtClean="0">
                <a:latin typeface="NikoshBAN" pitchFamily="2" charset="0"/>
                <a:cs typeface="NikoshBAN" pitchFamily="2" charset="0"/>
              </a:rPr>
              <a:t>?</a:t>
            </a:r>
            <a:endParaRPr lang="en-US" sz="54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64224" y="1288775"/>
            <a:ext cx="28911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b="1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বাড়ির কাজ </a:t>
            </a:r>
            <a:endParaRPr lang="en-US" sz="4800" b="1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84149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681</TotalTime>
  <Words>354</Words>
  <Application>Microsoft Office PowerPoint</Application>
  <PresentationFormat>Ledger Paper (11x17 in)</PresentationFormat>
  <Paragraphs>46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SimSun</vt:lpstr>
      <vt:lpstr>Arial</vt:lpstr>
      <vt:lpstr>Calibri</vt:lpstr>
      <vt:lpstr>Calibri Light</vt:lpstr>
      <vt:lpstr>NikoshBAN</vt:lpstr>
      <vt:lpstr>Times New Roman</vt:lpstr>
      <vt:lpstr>Office Theme</vt:lpstr>
      <vt:lpstr>মাল্টিামিডিয়া ক্লাসে উপস্থিত  পৌরনীতি ও সুশাসন  বিষয়ের একাদশ শ্রেণীর ছাত্র/ছাত্রীতে স্বাগতম</vt:lpstr>
      <vt:lpstr>মো: মোস্তাফিজুর রহমান (ফিজু) প্রভাষক ( রাষ্ট্রবিজ্ঞান বিভাগ) পানিয়া নরদাশ ডগ্রিী কলেজ বাগমারা, রাজশাহী। 01912866950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মূল্যায়ন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আমলাতন্ত্র : ইংরেজী শব্দ – Bureaurocracy. ল্যাটিন শব্দ  Bureau এবং গ্রীক শব্দ Cratin থেকে এসেছে। যার অর্থ যথাক্রমে টেবিল এবং শাসন। অথ্যাৎ শব্দগত অর্থে আমলাতন্ত্র হলো টেবিল শাসন ব্যবস্থা।</dc:title>
  <dc:creator>Fizu</dc:creator>
  <cp:lastModifiedBy>Fizu</cp:lastModifiedBy>
  <cp:revision>113</cp:revision>
  <dcterms:created xsi:type="dcterms:W3CDTF">2016-03-08T16:41:40Z</dcterms:created>
  <dcterms:modified xsi:type="dcterms:W3CDTF">2016-11-17T13:11:26Z</dcterms:modified>
</cp:coreProperties>
</file>